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318D-ED3F-158B-48C1-E4F17A2D3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3C0C0-A8F4-D88C-C518-297E07799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18278-1986-FB0A-377E-094F4F03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4277C-AE29-C92A-9816-397CF41F2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58E8D-2D85-9F62-4962-38B1634AD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0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3617-8305-CD83-5CA6-715E5821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63624-4C52-525C-705D-7C83DD992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914CD-3A0C-FD92-90ED-60BFD5DE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D140A-AD09-846A-370F-2ABD05E2E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FFA22-8DFA-3E10-1AAC-AC8C1366A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5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0F74E-2EE2-9BA6-D5C3-88AD2407E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78F8-37EA-E2D3-E399-2EBE42666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BEC0B-4B0A-D408-0CFC-0A02EEA6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CA064-5F47-9BF0-03BA-1AA9E30FF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D08F0-E2FA-9CC4-2DA0-2E1BA474C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7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2CDC-88BE-3BA7-E6D1-ADA56683A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B1F35-2B0B-EE5F-4779-83FAF59457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8B5B5-0D36-B98C-7310-27F5E372C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08BA1-5570-5203-C48A-E7F2D1994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1D9A7F-3C0D-BB63-E5D2-C28EA7C01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6D1B0-C85E-1159-3986-E3353288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68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C940-3E1B-5134-2F74-F4848962E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F0057-DFA3-4559-FEEB-57CF05B11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C6C57-8A16-32C1-E794-3C13513D2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1AF479-60FA-4472-21B5-4A52DA3C3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AFD8D7-3756-1A94-E8FD-C435172D87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74F963-152B-9DA1-ABC3-2A8F0EED2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32650F-A537-3F5C-38B4-2A3C07FE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D8A81B-7300-B893-33AD-DEC3F301F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0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83A3-DB99-6675-73AB-29AD315D8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842DA-2A10-46DA-1332-B1CBD2CA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5A9F3-5691-FD22-0978-4474FBC3F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F5A3E-915E-4B59-0701-5387C6E4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1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5DF9A-DA6C-C138-420C-BB2F696F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5DAABF-F935-5780-22CF-DDCC75F0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060CD-E891-3FA5-63E8-56B425EA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89822-19FF-1040-7CE8-DA161372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FB382-B17B-9783-5487-27C86EB06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3A590-FE25-4884-E0B7-29716DB04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84C71-F430-B0E9-E81C-7B1047621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AD42D-4EC9-73A6-10F9-9AB4276E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978F2-582E-893B-57C5-E177B240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30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D4B4-5928-D9DE-7E6B-DF986ACF0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35E9A8-58A4-759A-9F6B-180EE2883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ECA65-3055-6A9A-5250-7CB6C9AE05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F0C7C-F5F8-9E3F-E030-C3A916FE5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7D71AD-17F0-8130-32D8-AD84F9812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34226-759A-C0DC-88D0-F61D557C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0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87316-8CC7-5DE8-8ABB-771E6B93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35F26-206C-D2E9-E663-DF62EDCA1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9A2C8-8CF3-1163-BA4C-4D592BCC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4DB36-84E8-96E2-9039-5FB707EE7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32519-D8F3-14F3-170D-60ACC5F3C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5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6427CA-C9B0-D8D8-8560-185961CADF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961A82-299B-98EF-5894-C0C0D02BD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41F9F-741D-A97C-47E4-72208BB49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4122F-F2EA-37CA-18BB-5C89A7788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D9935-B316-C986-0F25-B72C70F0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9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B9FB06-D569-C00F-3DD8-84E0A9014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5A7D4-B1BE-608D-B27D-A54BE1713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9A61E-7C4E-C697-E3F1-870ED19634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4FE09F-1D1A-1147-B36B-BA714BF1DE56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0DBF0-8CCA-6F8E-F41C-7B93C7222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E8525-3832-6DE6-35CC-85C41E25D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A201C1-F20C-2E43-8D49-0E821E505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5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CB7CB-F9F5-F7F7-05B9-E45CE34350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083AF-AC4D-3F33-E776-3295B6E79F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5105C-71B2-86CF-B6E7-80B67C977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" y="-1"/>
            <a:ext cx="12273388" cy="691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65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81A64-FE2D-F9CE-8168-DC2E809DA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0C29-FB0A-6EF1-CF66-951543A7AB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D5C76-1612-1D08-6586-F1212B2EFF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EF500B-41E1-4BEA-7872-058853956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" y="0"/>
            <a:ext cx="12173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2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5D9D4-C6CA-2CD1-457F-FB5AB29C3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9666A-BA91-FA8F-F92A-DA7EDB3A99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1F2BD-119E-3D2F-3B7D-2CAE785507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66CEC3-32FD-5259-2764-A610D059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" y="0"/>
            <a:ext cx="12173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0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A884B-F3C9-4801-12E8-A7B8FE210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84DC8-6248-2781-C772-73F83792D2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4A43B4-8FC5-832C-96D8-865CA806F1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8D5926-794B-46A8-8A43-74F18102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" y="0"/>
            <a:ext cx="12182772" cy="686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65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4439-F9D2-36E2-6B6E-07C19B12D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6C65D-5AA4-5774-250D-592ACDC53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1C43FA-1A12-7447-A20B-C28782A8AB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450210-8766-4643-A7D9-7E4CCA83B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" y="0"/>
            <a:ext cx="12182773" cy="686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2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A6FEB-B67B-2BAA-2CE5-273451E8B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B5517-A64A-522E-8C83-BF76F0AC09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07FA0D-2109-0F97-999C-A1A3804439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9D68C-01AD-EB1C-3EB3-217D3971C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" y="0"/>
            <a:ext cx="121735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72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Sanjana Sanehi</dc:creator>
  <cp:lastModifiedBy>Sanjana Sanehi</cp:lastModifiedBy>
  <cp:revision>1</cp:revision>
  <dcterms:created xsi:type="dcterms:W3CDTF">2026-07-17T10:26:02Z</dcterms:created>
  <dcterms:modified xsi:type="dcterms:W3CDTF">2026-07-17T10:30:15Z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dbe1af3-6323-4f56-9271-8eead9599d8b_Enabled">
    <vt:lpwstr>true</vt:lpwstr>
  </property>
  <property fmtid="{D5CDD505-2E9C-101B-9397-08002B2CF9AE}" pid="3" name="MSIP_Label_0dbe1af3-6323-4f56-9271-8eead9599d8b_SetDate">
    <vt:lpwstr>2026-07-17T10:30:15Z</vt:lpwstr>
  </property>
  <property fmtid="{D5CDD505-2E9C-101B-9397-08002B2CF9AE}" pid="4" name="MSIP_Label_0dbe1af3-6323-4f56-9271-8eead9599d8b_Method">
    <vt:lpwstr>Privileged</vt:lpwstr>
  </property>
  <property fmtid="{D5CDD505-2E9C-101B-9397-08002B2CF9AE}" pid="5" name="MSIP_Label_0dbe1af3-6323-4f56-9271-8eead9599d8b_Name">
    <vt:lpwstr>Business Use Only</vt:lpwstr>
  </property>
  <property fmtid="{D5CDD505-2E9C-101B-9397-08002B2CF9AE}" pid="6" name="MSIP_Label_0dbe1af3-6323-4f56-9271-8eead9599d8b_SiteId">
    <vt:lpwstr>02af5f5e-dd71-4056-8090-3e7b436a65db</vt:lpwstr>
  </property>
  <property fmtid="{D5CDD505-2E9C-101B-9397-08002B2CF9AE}" pid="7" name="MSIP_Label_0dbe1af3-6323-4f56-9271-8eead9599d8b_ActionId">
    <vt:lpwstr>eb80990c-cab3-42bb-90b2-fd264385bfb6</vt:lpwstr>
  </property>
  <property fmtid="{D5CDD505-2E9C-101B-9397-08002B2CF9AE}" pid="8" name="MSIP_Label_0dbe1af3-6323-4f56-9271-8eead9599d8b_ContentBits">
    <vt:lpwstr>0</vt:lpwstr>
  </property>
  <property fmtid="{D5CDD505-2E9C-101B-9397-08002B2CF9AE}" pid="9" name="MSIP_Label_0dbe1af3-6323-4f56-9271-8eead9599d8b_Tag">
    <vt:lpwstr>50, 0, 1, 1</vt:lpwstr>
  </property>
</Properties>
</file>